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72" r:id="rId9"/>
    <p:sldId id="27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Школа будущего первоклассника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– март 2025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Закрепленные территории. </a:t>
            </a:r>
            <a:br>
              <a:rPr lang="ru-RU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Учредителя от </a:t>
            </a:r>
            <a:r>
              <a:rPr lang="ru-RU" sz="40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20.01.2025 №10</a:t>
            </a: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4491" t="40478" r="22873" b="37001"/>
          <a:stretch/>
        </p:blipFill>
        <p:spPr bwMode="auto">
          <a:xfrm>
            <a:off x="1451579" y="2104845"/>
            <a:ext cx="9616112" cy="2656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915064"/>
            <a:ext cx="9603275" cy="35512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рофилактика школьной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расстройство адаптации ребёнка  школьного возраста к условиям образовательной организации, при котором снижаются способности к обучению, ухудшаются отношения с учителями и одноклассниками.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Нарушение приспособления к внешним </a:t>
            </a:r>
            <a:r>
              <a:rPr lang="ru-RU" sz="4000" dirty="0" smtClean="0">
                <a:solidFill>
                  <a:srgbClr val="FF0000"/>
                </a:solidFill>
              </a:rPr>
              <a:t>требованиям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Причины: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недостаточный уровень подготовки ребёнка к школьным условиям: дефицит знаний и недостаточное развитие психомоторных навыков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медлительность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-недостаточный контроль поведения (ребёнку трудно сидеть весь урок, молча и не вставая с места);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-неспособность подстроиться под требования и темп программы;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-несостоятельность личных контактов с одноклассниками и учителями;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-низкий уровень функциональных способностей познавательных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(память, внимание, мышление, восприятие, речь и др.);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существлять педагогическое наблюдение;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проблемное поле;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консультации по направлениям психолого-педагогической помощи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55" y="2027208"/>
            <a:ext cx="9502099" cy="343913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«Грамотейка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«Посчитаем- поиграем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- 4,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внимательно на мир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творчества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 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будущий первоклассник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- 3);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(индивидуальные и групповые);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согласия родителей)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76551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dirty="0" smtClean="0">
                <a:solidFill>
                  <a:srgbClr val="FF0000"/>
                </a:solidFill>
              </a:rPr>
              <a:t>График   </a:t>
            </a:r>
            <a:r>
              <a:rPr lang="ru-RU" sz="27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Начало </a:t>
            </a:r>
            <a:r>
              <a:rPr lang="ru-RU" sz="27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занятий:</a:t>
            </a:r>
            <a:r>
              <a:rPr lang="ru-RU" sz="27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 8.30</a:t>
            </a:r>
            <a:r>
              <a:rPr lang="ru-RU" sz="27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Окончание: </a:t>
            </a:r>
            <a:r>
              <a:rPr lang="ru-RU" sz="27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10.20</a:t>
            </a:r>
            <a:r>
              <a:rPr lang="ru-RU" sz="2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71" y="1330035"/>
            <a:ext cx="11163992" cy="451381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B71E42"/>
              </a:buCl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обувь+цветные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карандаши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01.03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15.03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22.03 (Занятия + родительское собрание)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педагоги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Бобина Наталья Викторовна – кабинет №29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Валентиновна – кабинет №23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Мирсаитова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Гайфулловна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кабинет №21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Копейкина Елизавета Андреевна – кабинет №38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педагоги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Джумаева Мунира Абдусаидовна, учитель-логопед 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Чурочкина Екатерина Евгеньеввна, педагог-психолог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Белкина Елена Владимировна, педагог дополнительного образования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на сайте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4029" y="2139351"/>
            <a:ext cx="2924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ber-ou2.uralschool.ru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162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547</TotalTime>
  <Words>307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Times New Roman</vt:lpstr>
      <vt:lpstr>Gallery</vt:lpstr>
      <vt:lpstr>Школа будущего первоклассника</vt:lpstr>
      <vt:lpstr>Цель:</vt:lpstr>
      <vt:lpstr>Причины:</vt:lpstr>
      <vt:lpstr>Задачи:</vt:lpstr>
      <vt:lpstr>Формы:</vt:lpstr>
      <vt:lpstr>График   Начало занятий:  в 8.30                       Окончание: в 10.20 </vt:lpstr>
      <vt:lpstr>Наши педагоги</vt:lpstr>
      <vt:lpstr>Наши педагоги</vt:lpstr>
      <vt:lpstr>Информация на сайте </vt:lpstr>
      <vt:lpstr>Закрепленные территории.  Приказ Учредителя от 20.01.2025 №10</vt:lpstr>
    </vt:vector>
  </TitlesOfParts>
  <Company>BMAOUSOSH2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будущего первоклассника</dc:title>
  <dc:creator>Учительская№2</dc:creator>
  <cp:lastModifiedBy>MAZURA</cp:lastModifiedBy>
  <cp:revision>29</cp:revision>
  <dcterms:created xsi:type="dcterms:W3CDTF">2017-10-26T07:53:10Z</dcterms:created>
  <dcterms:modified xsi:type="dcterms:W3CDTF">2025-01-28T11:09:13Z</dcterms:modified>
</cp:coreProperties>
</file>